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3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4434" autoAdjust="0"/>
  </p:normalViewPr>
  <p:slideViewPr>
    <p:cSldViewPr snapToGrid="0">
      <p:cViewPr varScale="1">
        <p:scale>
          <a:sx n="70" d="100"/>
          <a:sy n="70" d="100"/>
        </p:scale>
        <p:origin x="73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8/31/2021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8/31/2021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8/31/2021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8/31/2021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8/31/2021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8/31/2021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8/31/2021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8/31/2021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8/31/2021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8/31/2021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8/31/2021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8/31/2021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8/31/2021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8/31/2021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8/31/2021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8/31/2021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157"/>
            <a:ext cx="2356674" cy="6853096"/>
            <a:chOff x="6627813" y="195610"/>
            <a:chExt cx="1952625" cy="5678141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5610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8/31/2021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2">
              <a:lumMod val="7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6975" y="386367"/>
            <a:ext cx="10757638" cy="1030310"/>
          </a:xfrm>
        </p:spPr>
        <p:txBody>
          <a:bodyPr>
            <a:normAutofit/>
          </a:bodyPr>
          <a:lstStyle/>
          <a:p>
            <a:r>
              <a:rPr lang="en-US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RESTAURANT WEBSITE</a:t>
            </a:r>
            <a:endParaRPr lang="en-IN" i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40158" y="1571223"/>
            <a:ext cx="10564455" cy="4332440"/>
          </a:xfrm>
        </p:spPr>
        <p:txBody>
          <a:bodyPr/>
          <a:lstStyle/>
          <a:p>
            <a:r>
              <a:rPr lang="en-US" dirty="0" smtClean="0"/>
              <a:t>Made By : PRINCE DOGRA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1385" y="2454498"/>
            <a:ext cx="8495764" cy="406221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1991455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87133" y="128790"/>
            <a:ext cx="9817480" cy="1442434"/>
          </a:xfrm>
        </p:spPr>
        <p:txBody>
          <a:bodyPr/>
          <a:lstStyle/>
          <a:p>
            <a:r>
              <a:rPr lang="en-US" b="1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RESPONSIVE WEBSITE DESIGN</a:t>
            </a:r>
            <a:br>
              <a:rPr lang="en-US" b="1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b="1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IN MOBILE SCREEN</a:t>
            </a:r>
            <a:endParaRPr lang="en-IN" b="1" i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22" t="17334" r="49163" b="14811"/>
          <a:stretch/>
        </p:blipFill>
        <p:spPr>
          <a:xfrm>
            <a:off x="545911" y="1571222"/>
            <a:ext cx="3009452" cy="51422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Rounded Rectangle 3"/>
          <p:cNvSpPr/>
          <p:nvPr/>
        </p:nvSpPr>
        <p:spPr>
          <a:xfrm>
            <a:off x="167425" y="1300766"/>
            <a:ext cx="12024575" cy="51516"/>
          </a:xfrm>
          <a:prstGeom prst="round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44" b="14178"/>
          <a:stretch/>
        </p:blipFill>
        <p:spPr>
          <a:xfrm>
            <a:off x="4319431" y="1571222"/>
            <a:ext cx="3096000" cy="51422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20" b="7324"/>
          <a:stretch/>
        </p:blipFill>
        <p:spPr>
          <a:xfrm>
            <a:off x="8179499" y="1571222"/>
            <a:ext cx="3096000" cy="51422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4529355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3957" y="409433"/>
            <a:ext cx="10030655" cy="4107975"/>
          </a:xfrm>
        </p:spPr>
        <p:txBody>
          <a:bodyPr>
            <a:normAutofit/>
          </a:bodyPr>
          <a:lstStyle/>
          <a:p>
            <a:r>
              <a:rPr lang="en-US" b="1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“”THANK YOU””</a:t>
            </a:r>
            <a:br>
              <a:rPr lang="en-US" b="1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b="1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MADE BY:</a:t>
            </a:r>
            <a:br>
              <a:rPr lang="en-US" b="1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b="1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PRINCE DOGRA</a:t>
            </a:r>
            <a:endParaRPr lang="en-IN" b="1" i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2566" y="2098623"/>
            <a:ext cx="7342045" cy="4588779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88153079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8497" y="463639"/>
            <a:ext cx="9856116" cy="888643"/>
          </a:xfrm>
        </p:spPr>
        <p:txBody>
          <a:bodyPr/>
          <a:lstStyle/>
          <a:p>
            <a:r>
              <a:rPr lang="en-US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ABOUT WEBSITE</a:t>
            </a:r>
            <a:endParaRPr lang="en-IN" i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48497" y="1468191"/>
            <a:ext cx="9856115" cy="4803819"/>
          </a:xfrm>
        </p:spPr>
        <p:txBody>
          <a:bodyPr/>
          <a:lstStyle/>
          <a:p>
            <a:r>
              <a:rPr lang="en-US" dirty="0" smtClean="0"/>
              <a:t>Website contains Navigation bar providing multiple options to choose and LOGO of that respective restaurant.</a:t>
            </a:r>
          </a:p>
          <a:p>
            <a:r>
              <a:rPr lang="en-US" dirty="0" smtClean="0"/>
              <a:t>Navigation Bar </a:t>
            </a:r>
            <a:r>
              <a:rPr lang="en-US" dirty="0" err="1" smtClean="0"/>
              <a:t>containts</a:t>
            </a:r>
            <a:r>
              <a:rPr lang="en-US" dirty="0" smtClean="0"/>
              <a:t>:</a:t>
            </a:r>
          </a:p>
          <a:p>
            <a:pPr>
              <a:buFont typeface="+mj-lt"/>
              <a:buAutoNum type="arabicPeriod"/>
            </a:pPr>
            <a:r>
              <a:rPr lang="en-US" dirty="0" smtClean="0"/>
              <a:t>HOME.</a:t>
            </a:r>
          </a:p>
          <a:p>
            <a:pPr>
              <a:buFont typeface="+mj-lt"/>
              <a:buAutoNum type="arabicPeriod"/>
            </a:pPr>
            <a:r>
              <a:rPr lang="en-US" dirty="0" smtClean="0"/>
              <a:t>ABOUT.</a:t>
            </a:r>
          </a:p>
          <a:p>
            <a:pPr>
              <a:buFont typeface="+mj-lt"/>
              <a:buAutoNum type="arabicPeriod"/>
            </a:pPr>
            <a:r>
              <a:rPr lang="en-US" dirty="0" smtClean="0"/>
              <a:t>CATEGORY.</a:t>
            </a:r>
          </a:p>
          <a:p>
            <a:pPr>
              <a:buFont typeface="+mj-lt"/>
              <a:buAutoNum type="arabicPeriod"/>
            </a:pPr>
            <a:r>
              <a:rPr lang="en-US" dirty="0" smtClean="0"/>
              <a:t>MENU.</a:t>
            </a:r>
          </a:p>
          <a:p>
            <a:pPr>
              <a:buFont typeface="+mj-lt"/>
              <a:buAutoNum type="arabicPeriod"/>
            </a:pPr>
            <a:r>
              <a:rPr lang="en-US" dirty="0" smtClean="0"/>
              <a:t>TESTIMONIAL.</a:t>
            </a:r>
          </a:p>
          <a:p>
            <a:pPr>
              <a:buFont typeface="+mj-lt"/>
              <a:buAutoNum type="arabicPeriod"/>
            </a:pPr>
            <a:r>
              <a:rPr lang="en-US" dirty="0" smtClean="0"/>
              <a:t>CONTACT US.</a:t>
            </a:r>
          </a:p>
          <a:p>
            <a:r>
              <a:rPr lang="en-US" dirty="0" smtClean="0"/>
              <a:t>Website is static but compatible for mobiles as well.</a:t>
            </a:r>
          </a:p>
          <a:p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03788116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25769" y="218942"/>
            <a:ext cx="9778843" cy="1326524"/>
          </a:xfrm>
        </p:spPr>
        <p:txBody>
          <a:bodyPr/>
          <a:lstStyle/>
          <a:p>
            <a:r>
              <a:rPr lang="en-US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HOME PAGE &amp;</a:t>
            </a:r>
            <a:br>
              <a:rPr lang="en-US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NAVIGATION BAR</a:t>
            </a:r>
            <a:endParaRPr lang="en-IN" i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86" r="1276" b="5449"/>
          <a:stretch/>
        </p:blipFill>
        <p:spPr>
          <a:xfrm>
            <a:off x="1725769" y="1545466"/>
            <a:ext cx="9453093" cy="459020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18324447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9859" y="321972"/>
            <a:ext cx="9894753" cy="1390918"/>
          </a:xfrm>
        </p:spPr>
        <p:txBody>
          <a:bodyPr/>
          <a:lstStyle/>
          <a:p>
            <a:r>
              <a:rPr lang="en-US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TYPES OF FOOD &amp;</a:t>
            </a:r>
            <a:br>
              <a:rPr lang="en-US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 OVERLAY EFFECT</a:t>
            </a:r>
            <a:endParaRPr lang="en-IN" i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9025" r="1163" b="7694"/>
          <a:stretch/>
        </p:blipFill>
        <p:spPr>
          <a:xfrm>
            <a:off x="631066" y="2123092"/>
            <a:ext cx="5101200" cy="4108947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25" r="1247" b="8999"/>
          <a:stretch/>
        </p:blipFill>
        <p:spPr>
          <a:xfrm>
            <a:off x="6404578" y="2123091"/>
            <a:ext cx="5100034" cy="4159876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52746193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93195" y="450761"/>
            <a:ext cx="9611418" cy="978793"/>
          </a:xfrm>
        </p:spPr>
        <p:txBody>
          <a:bodyPr/>
          <a:lstStyle/>
          <a:p>
            <a:r>
              <a:rPr lang="en-US" b="1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FOOD MENU</a:t>
            </a:r>
            <a:endParaRPr lang="en-IN" b="1" i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67" r="1192" b="5033"/>
          <a:stretch/>
        </p:blipFill>
        <p:spPr>
          <a:xfrm>
            <a:off x="2119291" y="1583141"/>
            <a:ext cx="9494954" cy="4763068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55725023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527" y="283336"/>
            <a:ext cx="9753085" cy="1416676"/>
          </a:xfrm>
        </p:spPr>
        <p:txBody>
          <a:bodyPr/>
          <a:lstStyle/>
          <a:p>
            <a:r>
              <a:rPr lang="en-US" b="1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CUSTOMER REVIEW</a:t>
            </a:r>
            <a:br>
              <a:rPr lang="en-US" b="1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b="1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          &amp; FOOTER</a:t>
            </a:r>
            <a:endParaRPr lang="en-IN" b="1" i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49" t="8636" r="1165" b="5124"/>
          <a:stretch/>
        </p:blipFill>
        <p:spPr>
          <a:xfrm>
            <a:off x="1614968" y="1880315"/>
            <a:ext cx="10026201" cy="453336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64351443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8951" y="386366"/>
            <a:ext cx="9585661" cy="991673"/>
          </a:xfrm>
        </p:spPr>
        <p:txBody>
          <a:bodyPr/>
          <a:lstStyle/>
          <a:p>
            <a:r>
              <a:rPr lang="en-US" b="1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CONTACT US</a:t>
            </a:r>
            <a:endParaRPr lang="en-IN" b="1" i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49" t="8635" r="1330" b="4784"/>
          <a:stretch/>
        </p:blipFill>
        <p:spPr>
          <a:xfrm>
            <a:off x="1738649" y="1532586"/>
            <a:ext cx="9916732" cy="4919729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77566014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8039" y="334851"/>
            <a:ext cx="6194739" cy="5525036"/>
          </a:xfrm>
        </p:spPr>
        <p:txBody>
          <a:bodyPr>
            <a:normAutofit/>
          </a:bodyPr>
          <a:lstStyle/>
          <a:p>
            <a:r>
              <a:rPr lang="en-US" b="1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HAMBURGER MENU IN </a:t>
            </a:r>
            <a:br>
              <a:rPr lang="en-US" b="1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b="1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SMALL DEVICES</a:t>
            </a:r>
            <a:br>
              <a:rPr lang="en-US" b="1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b="1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US" b="1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1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Website is responsive, That makes webpages render well on a variety of devices and window or screen sizes from minimum to maximum display size.</a:t>
            </a:r>
            <a:br>
              <a:rPr lang="en-US" sz="1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/>
            </a:r>
            <a:b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en-US" sz="1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Provides an optimal experience for the user.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/>
            </a:r>
            <a:b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/>
            </a:r>
            <a:b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endParaRPr lang="en-IN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69" b="1819"/>
          <a:stretch/>
        </p:blipFill>
        <p:spPr>
          <a:xfrm>
            <a:off x="7740203" y="465235"/>
            <a:ext cx="4056845" cy="606435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95451075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12891" y="141669"/>
            <a:ext cx="9791722" cy="1326523"/>
          </a:xfrm>
        </p:spPr>
        <p:txBody>
          <a:bodyPr/>
          <a:lstStyle/>
          <a:p>
            <a:r>
              <a:rPr lang="en-US" b="1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RESPONSIVE WEBSITE DESIGN</a:t>
            </a:r>
            <a:br>
              <a:rPr lang="en-US" b="1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b="1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IN MOBILE SCREEN</a:t>
            </a:r>
            <a:endParaRPr lang="en-IN" b="1" i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05" b="1530"/>
          <a:stretch/>
        </p:blipFill>
        <p:spPr>
          <a:xfrm>
            <a:off x="643942" y="1648496"/>
            <a:ext cx="3096000" cy="50001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ounded Rectangle 4"/>
          <p:cNvSpPr/>
          <p:nvPr/>
        </p:nvSpPr>
        <p:spPr>
          <a:xfrm>
            <a:off x="180304" y="1287887"/>
            <a:ext cx="12011696" cy="45719"/>
          </a:xfrm>
          <a:prstGeom prst="round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FF000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55" b="7416"/>
          <a:stretch/>
        </p:blipFill>
        <p:spPr>
          <a:xfrm>
            <a:off x="4458892" y="1648496"/>
            <a:ext cx="3097101" cy="49841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28" b="7794"/>
          <a:stretch/>
        </p:blipFill>
        <p:spPr>
          <a:xfrm>
            <a:off x="8274943" y="1632507"/>
            <a:ext cx="3096000" cy="50001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9023712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2E5369"/>
      </a:dk2>
      <a:lt2>
        <a:srgbClr val="CFE2E7"/>
      </a:lt2>
      <a:accent1>
        <a:srgbClr val="353535"/>
      </a:accent1>
      <a:accent2>
        <a:srgbClr val="31B4E6"/>
      </a:accent2>
      <a:accent3>
        <a:srgbClr val="265991"/>
      </a:accent3>
      <a:accent4>
        <a:srgbClr val="7E40CC"/>
      </a:accent4>
      <a:accent5>
        <a:srgbClr val="B927E9"/>
      </a:accent5>
      <a:accent6>
        <a:srgbClr val="E833BF"/>
      </a:accent6>
      <a:hlink>
        <a:srgbClr val="2DA0F1"/>
      </a:hlink>
      <a:folHlink>
        <a:srgbClr val="7ED1E6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4F34B87B-9C7A-41AE-A6CB-48536223DFF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78</TotalTime>
  <Words>78</Words>
  <Application>Microsoft Office PowerPoint</Application>
  <PresentationFormat>Widescreen</PresentationFormat>
  <Paragraphs>21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Century Gothic</vt:lpstr>
      <vt:lpstr>Wingdings 3</vt:lpstr>
      <vt:lpstr>Wisp</vt:lpstr>
      <vt:lpstr>RESTAURANT WEBSITE</vt:lpstr>
      <vt:lpstr>ABOUT WEBSITE</vt:lpstr>
      <vt:lpstr>HOME PAGE &amp;      NAVIGATION BAR</vt:lpstr>
      <vt:lpstr>TYPES OF FOOD &amp;           OVERLAY EFFECT</vt:lpstr>
      <vt:lpstr>FOOD MENU</vt:lpstr>
      <vt:lpstr>CUSTOMER REVIEW                    &amp; FOOTER</vt:lpstr>
      <vt:lpstr>CONTACT US</vt:lpstr>
      <vt:lpstr>HAMBURGER MENU IN       SMALL DEVICES  Website is responsive, That makes webpages render well on a variety of devices and window or screen sizes from minimum to maximum display size.  Provides an optimal experience for the user.  </vt:lpstr>
      <vt:lpstr>RESPONSIVE WEBSITE DESIGN         IN MOBILE SCREEN</vt:lpstr>
      <vt:lpstr>RESPONSIVE WEBSITE DESIGN          IN MOBILE SCREEN</vt:lpstr>
      <vt:lpstr>“”THANK YOU”” MADE BY: PRINCE DOGRA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RESTRAUNT WEBSITE</dc:title>
  <dc:creator>Kapil</dc:creator>
  <cp:lastModifiedBy>Kapil</cp:lastModifiedBy>
  <cp:revision>10</cp:revision>
  <dcterms:created xsi:type="dcterms:W3CDTF">2021-08-29T11:49:39Z</dcterms:created>
  <dcterms:modified xsi:type="dcterms:W3CDTF">2021-08-31T07:35:00Z</dcterms:modified>
</cp:coreProperties>
</file>